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1" r:id="rId5"/>
    <p:sldId id="263" r:id="rId6"/>
    <p:sldId id="267" r:id="rId7"/>
    <p:sldId id="268" r:id="rId8"/>
    <p:sldId id="271" r:id="rId9"/>
    <p:sldId id="272" r:id="rId10"/>
    <p:sldId id="270" r:id="rId11"/>
    <p:sldId id="27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Next</a:t>
            </a:r>
            <a:r>
              <a:rPr lang="hu-HU" dirty="0"/>
              <a:t>.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7963" y="4050587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Felházi Zoltán, gózner márk, kovács gergő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E4C7C-5CB7-EB57-14B7-D43D96A8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Next.js főbb jellemzői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1A875-D52D-A9F9-7E05-B94B5A96D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16831"/>
          </a:xfrm>
          <a:solidFill>
            <a:srgbClr val="000000">
              <a:alpha val="6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nyílt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forráskódú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React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keretrendszer</a:t>
            </a:r>
            <a:endParaRPr lang="hu-HU" b="0" i="0" dirty="0">
              <a:solidFill>
                <a:schemeClr val="tx1"/>
              </a:solidFill>
              <a:effectLst/>
              <a:latin typeface="Söhne"/>
            </a:endParaRPr>
          </a:p>
          <a:p>
            <a:r>
              <a:rPr lang="hu-HU" dirty="0">
                <a:solidFill>
                  <a:schemeClr val="tx1"/>
                </a:solidFill>
              </a:rPr>
              <a:t>SSR, SSG lehetőségek</a:t>
            </a:r>
          </a:p>
          <a:p>
            <a:r>
              <a:rPr lang="hu-HU" dirty="0">
                <a:solidFill>
                  <a:schemeClr val="tx1"/>
                </a:solidFill>
              </a:rPr>
              <a:t>beépített optimálizált build</a:t>
            </a:r>
          </a:p>
          <a:p>
            <a:r>
              <a:rPr lang="hu-HU" dirty="0">
                <a:solidFill>
                  <a:schemeClr val="tx1"/>
                </a:solidFill>
              </a:rPr>
              <a:t>file system alapú routing</a:t>
            </a:r>
          </a:p>
          <a:p>
            <a:r>
              <a:rPr lang="hu-HU" dirty="0">
                <a:solidFill>
                  <a:schemeClr val="tx1"/>
                </a:solidFill>
              </a:rPr>
              <a:t>előre rendereli a statikus fileokat</a:t>
            </a:r>
          </a:p>
          <a:p>
            <a:r>
              <a:rPr lang="hu-HU" dirty="0">
                <a:solidFill>
                  <a:schemeClr val="tx1"/>
                </a:solidFill>
              </a:rPr>
              <a:t>SEO-barát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3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E4C7C-5CB7-EB57-14B7-D43D96A8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mikor használjunk next.js-t?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1A875-D52D-A9F9-7E05-B94B5A96D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26162"/>
          </a:xfrm>
          <a:solidFill>
            <a:srgbClr val="000000">
              <a:alpha val="6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hu-HU" dirty="0">
                <a:solidFill>
                  <a:schemeClr val="tx1"/>
                </a:solidFill>
              </a:rPr>
              <a:t>Ha ki akarjuk használni a SSR / SSG feature-jeit</a:t>
            </a:r>
          </a:p>
          <a:p>
            <a:r>
              <a:rPr lang="hu-HU" dirty="0">
                <a:solidFill>
                  <a:schemeClr val="tx1"/>
                </a:solidFill>
              </a:rPr>
              <a:t>Ha SEO-barát oldalakat akarunk fejleszteni</a:t>
            </a:r>
          </a:p>
          <a:p>
            <a:r>
              <a:rPr lang="hu-HU" dirty="0">
                <a:solidFill>
                  <a:schemeClr val="tx1"/>
                </a:solidFill>
              </a:rPr>
              <a:t>Pl: e-commerce, blog típusú websiteok</a:t>
            </a:r>
          </a:p>
          <a:p>
            <a:r>
              <a:rPr lang="hu-HU" dirty="0">
                <a:solidFill>
                  <a:schemeClr val="tx1"/>
                </a:solidFill>
              </a:rPr>
              <a:t>A következő híresebb websiteok Next.js-thasználnak: TikTok, Netflix, Nike, PlayStation, Porsche</a:t>
            </a:r>
          </a:p>
          <a:p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815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DEE2D-B3FF-E3C0-E39B-4E8E04E9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821" y="2829531"/>
            <a:ext cx="8383590" cy="759676"/>
          </a:xfrm>
        </p:spPr>
        <p:txBody>
          <a:bodyPr/>
          <a:lstStyle/>
          <a:p>
            <a:pPr algn="ctr"/>
            <a:r>
              <a:rPr lang="hu-HU" dirty="0"/>
              <a:t>File system alapú routing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2C650-43C0-6D6B-8200-CDD3EC41A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hu-HU" dirty="0"/>
          </a:p>
          <a:p>
            <a:endParaRPr lang="hu-HU" dirty="0"/>
          </a:p>
          <a:p>
            <a:r>
              <a:rPr lang="hu-HU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9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DEE2D-B3FF-E3C0-E39B-4E8E04E9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821" y="2926531"/>
            <a:ext cx="8383590" cy="759676"/>
          </a:xfrm>
        </p:spPr>
        <p:txBody>
          <a:bodyPr/>
          <a:lstStyle/>
          <a:p>
            <a:pPr algn="ctr"/>
            <a:r>
              <a:rPr lang="hu-HU" dirty="0"/>
              <a:t>SSR vs. Ssg vs. csr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2C650-43C0-6D6B-8200-CDD3EC41A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hu-HU" dirty="0"/>
          </a:p>
          <a:p>
            <a:endParaRPr lang="hu-HU" dirty="0"/>
          </a:p>
          <a:p>
            <a:r>
              <a:rPr lang="hu-HU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631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1A875-D52D-A9F9-7E05-B94B5A96D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08922"/>
            <a:ext cx="10053735" cy="4245429"/>
          </a:xfrm>
          <a:solidFill>
            <a:srgbClr val="000000">
              <a:alpha val="6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SSG: buildkor generálja a HTML-t, olzankor használjuk, amikor build után nem változik az oldal tartalma. (SEO-barát) </a:t>
            </a:r>
          </a:p>
          <a:p>
            <a:r>
              <a:rPr lang="hu-HU" dirty="0">
                <a:solidFill>
                  <a:schemeClr val="tx1"/>
                </a:solidFill>
              </a:rPr>
              <a:t>SSR: buildkor egy kezdetleges HTML-t generál, viszont runtime is mindig legenerálja a HTML-t build után is. (SEO-barát)</a:t>
            </a:r>
          </a:p>
          <a:p>
            <a:r>
              <a:rPr lang="hu-HU" dirty="0">
                <a:solidFill>
                  <a:schemeClr val="tx1"/>
                </a:solidFill>
              </a:rPr>
              <a:t>CSR: nem generál HTML-t, majd a JS bundle fogja feltölteni adatokkal. (nem SEO-barát). Dashboard app-eknél használjuk</a:t>
            </a:r>
          </a:p>
          <a:p>
            <a:r>
              <a:rPr lang="hu-HU" dirty="0">
                <a:solidFill>
                  <a:schemeClr val="tx1"/>
                </a:solidFill>
              </a:rPr>
              <a:t>CSR SWR-el: hasonló a CSR-hez, viszont NEM szükséges refreshelni az oldalt azért, hogy frissítse az oldalon található adatokat. (pl. live statisztikák, stream)</a:t>
            </a:r>
          </a:p>
          <a:p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54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DEE2D-B3FF-E3C0-E39B-4E8E04E9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821" y="2926531"/>
            <a:ext cx="8383590" cy="759676"/>
          </a:xfrm>
        </p:spPr>
        <p:txBody>
          <a:bodyPr/>
          <a:lstStyle/>
          <a:p>
            <a:pPr algn="ctr"/>
            <a:r>
              <a:rPr lang="hu-HU" dirty="0"/>
              <a:t>SEO optimalizáció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2C650-43C0-6D6B-8200-CDD3EC41A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hu-HU" dirty="0"/>
          </a:p>
          <a:p>
            <a:endParaRPr lang="hu-HU" dirty="0"/>
          </a:p>
          <a:p>
            <a:r>
              <a:rPr lang="hu-HU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63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DEE2D-B3FF-E3C0-E39B-4E8E04E9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821" y="2926531"/>
            <a:ext cx="8383590" cy="759676"/>
          </a:xfrm>
        </p:spPr>
        <p:txBody>
          <a:bodyPr/>
          <a:lstStyle/>
          <a:p>
            <a:pPr algn="ctr"/>
            <a:r>
              <a:rPr lang="hu-HU" dirty="0"/>
              <a:t>AUTH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2C650-43C0-6D6B-8200-CDD3EC41A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hu-HU" dirty="0"/>
          </a:p>
          <a:p>
            <a:endParaRPr lang="hu-HU" dirty="0"/>
          </a:p>
          <a:p>
            <a:r>
              <a:rPr lang="hu-HU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93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67</TotalTime>
  <Words>194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Söhne</vt:lpstr>
      <vt:lpstr>Tw Cen MT</vt:lpstr>
      <vt:lpstr>Circuit</vt:lpstr>
      <vt:lpstr>Next.js</vt:lpstr>
      <vt:lpstr>Next.js főbb jellemzői</vt:lpstr>
      <vt:lpstr>mikor használjunk next.js-t? </vt:lpstr>
      <vt:lpstr>File system alapú routing</vt:lpstr>
      <vt:lpstr>SSR vs. Ssg vs. csr</vt:lpstr>
      <vt:lpstr>PowerPoint Presentation</vt:lpstr>
      <vt:lpstr>SEO optimalizáció</vt:lpstr>
      <vt:lpstr>AUTH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Next.js</dc:title>
  <dc:creator>Zoltán Felházi</dc:creator>
  <cp:lastModifiedBy>Zoltán Felházi</cp:lastModifiedBy>
  <cp:revision>23</cp:revision>
  <dcterms:created xsi:type="dcterms:W3CDTF">2023-04-04T14:22:13Z</dcterms:created>
  <dcterms:modified xsi:type="dcterms:W3CDTF">2023-04-04T15:29:35Z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